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9" r:id="rId4"/>
    <p:sldId id="269" r:id="rId5"/>
    <p:sldId id="270" r:id="rId6"/>
    <p:sldId id="258" r:id="rId7"/>
    <p:sldId id="276" r:id="rId8"/>
    <p:sldId id="271" r:id="rId9"/>
    <p:sldId id="277" r:id="rId10"/>
    <p:sldId id="260" r:id="rId11"/>
    <p:sldId id="268" r:id="rId12"/>
    <p:sldId id="264" r:id="rId13"/>
    <p:sldId id="273" r:id="rId14"/>
    <p:sldId id="272" r:id="rId15"/>
    <p:sldId id="275" r:id="rId16"/>
    <p:sldId id="274" r:id="rId17"/>
    <p:sldId id="263" r:id="rId18"/>
    <p:sldId id="267" r:id="rId19"/>
    <p:sldId id="266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00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582" autoAdjust="0"/>
  </p:normalViewPr>
  <p:slideViewPr>
    <p:cSldViewPr>
      <p:cViewPr varScale="1">
        <p:scale>
          <a:sx n="79" d="100"/>
          <a:sy n="79" d="100"/>
        </p:scale>
        <p:origin x="-57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18.02.2015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gif"/><Relationship Id="rId4" Type="http://schemas.openxmlformats.org/officeDocument/2006/relationships/image" Target="../media/image15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gif"/><Relationship Id="rId4" Type="http://schemas.openxmlformats.org/officeDocument/2006/relationships/image" Target="../media/image19.gi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gif"/><Relationship Id="rId3" Type="http://schemas.openxmlformats.org/officeDocument/2006/relationships/image" Target="../media/image22.jpeg"/><Relationship Id="rId7" Type="http://schemas.openxmlformats.org/officeDocument/2006/relationships/image" Target="../media/image26.gif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gif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gif"/><Relationship Id="rId4" Type="http://schemas.openxmlformats.org/officeDocument/2006/relationships/image" Target="../media/image3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RSCN075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134634"/>
            <a:ext cx="8352928" cy="62646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772816"/>
            <a:ext cx="82352" cy="7427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1026" name="Picture 2" descr="C:\Documents and Settings\1\Рабочий стол\отчёт\2014-08-31 09-09-5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1988840"/>
            <a:ext cx="6236625" cy="4677469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195736" y="5661248"/>
            <a:ext cx="3744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996868" y="548680"/>
            <a:ext cx="614713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err="1" smtClean="0">
                <a:solidFill>
                  <a:srgbClr val="00B0F0"/>
                </a:solidFill>
              </a:rPr>
              <a:t>Порожская</a:t>
            </a:r>
            <a:r>
              <a:rPr lang="ru-RU" sz="4000" b="1" dirty="0" smtClean="0">
                <a:solidFill>
                  <a:srgbClr val="00B0F0"/>
                </a:solidFill>
              </a:rPr>
              <a:t>   Анастасия </a:t>
            </a:r>
          </a:p>
          <a:p>
            <a:r>
              <a:rPr lang="ru-RU" sz="4000" b="1" dirty="0" smtClean="0">
                <a:solidFill>
                  <a:srgbClr val="00B0F0"/>
                </a:solidFill>
              </a:rPr>
              <a:t>           Ивановна</a:t>
            </a:r>
            <a:endParaRPr lang="ru-RU" sz="4000" b="1" dirty="0">
              <a:solidFill>
                <a:srgbClr val="00B0F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rot="20936631">
            <a:off x="243075" y="2919753"/>
            <a:ext cx="274317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solidFill>
                  <a:srgbClr val="FF0066"/>
                </a:solidFill>
              </a:rPr>
              <a:t>90  лет</a:t>
            </a:r>
            <a:endParaRPr lang="ru-RU" sz="9600" b="1" dirty="0">
              <a:solidFill>
                <a:srgbClr val="FF0066"/>
              </a:solidFill>
            </a:endParaRPr>
          </a:p>
        </p:txBody>
      </p:sp>
      <p:pic>
        <p:nvPicPr>
          <p:cNvPr id="3075" name="Picture 3" descr="C:\Documents and Settings\1\Рабочий стол\анимашки\708410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769108">
            <a:off x="-419559" y="-362172"/>
            <a:ext cx="3937119" cy="4129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D:\копия\фото\Шала 2011\Новая папка (2)\P718000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692696"/>
            <a:ext cx="6958740" cy="52190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          ПОЖАРНЫЙ  ПИРС</a:t>
            </a:r>
            <a:endParaRPr lang="ru-RU" b="1" i="1" dirty="0">
              <a:solidFill>
                <a:srgbClr val="FF0000"/>
              </a:solidFill>
            </a:endParaRPr>
          </a:p>
        </p:txBody>
      </p:sp>
      <p:pic>
        <p:nvPicPr>
          <p:cNvPr id="5122" name="Picture 2" descr="C:\Documents and Settings\1\Рабочий стол\отчёт\2014-12-21 15-32-3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1645709" y="1935163"/>
            <a:ext cx="5852582" cy="43894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229600" cy="1143000"/>
          </a:xfrm>
        </p:spPr>
        <p:txBody>
          <a:bodyPr/>
          <a:lstStyle/>
          <a:p>
            <a:r>
              <a:rPr lang="ru-RU" dirty="0" smtClean="0"/>
              <a:t>        </a:t>
            </a:r>
            <a:r>
              <a:rPr lang="ru-RU" b="1" dirty="0" smtClean="0">
                <a:solidFill>
                  <a:srgbClr val="FF0000"/>
                </a:solidFill>
              </a:rPr>
              <a:t>о. Мокрый потушен.    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484784"/>
            <a:ext cx="8229600" cy="4968552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В течение нескольких десятков лет на острове Мокрый в акватории реки </a:t>
            </a:r>
            <a:r>
              <a:rPr lang="ru-RU" dirty="0" err="1" smtClean="0"/>
              <a:t>Водла</a:t>
            </a:r>
            <a:r>
              <a:rPr lang="ru-RU" dirty="0" smtClean="0"/>
              <a:t> в </a:t>
            </a:r>
            <a:r>
              <a:rPr lang="ru-RU" dirty="0" err="1" smtClean="0"/>
              <a:t>Пудожском</a:t>
            </a:r>
            <a:r>
              <a:rPr lang="ru-RU" dirty="0" smtClean="0"/>
              <a:t> районе складировали отходы деревообрабатывающего предприятия. Каждое лето свалка тлела, отравляя окрестные населенные пункты.</a:t>
            </a:r>
          </a:p>
          <a:p>
            <a:endParaRPr lang="ru-RU" dirty="0" smtClean="0"/>
          </a:p>
          <a:p>
            <a:r>
              <a:rPr lang="ru-RU" dirty="0" smtClean="0"/>
              <a:t>В 2014 году на территории Шальского сельского поселения даже ввели режим чрезвычайно ситуации. Общая площадь пожара составила два квадратных километра.</a:t>
            </a:r>
          </a:p>
          <a:p>
            <a:endParaRPr lang="ru-RU" dirty="0" smtClean="0"/>
          </a:p>
          <a:p>
            <a:r>
              <a:rPr lang="ru-RU" dirty="0" smtClean="0"/>
              <a:t>К ликвидации возгораний сводный отряд в составе 12 человек и трех единиц техники приступил 13 мая. На следующий день группировку спасателей усилили подразделением специализированной пожарной части и довели численность контингента до 16 человек.</a:t>
            </a:r>
          </a:p>
          <a:p>
            <a:r>
              <a:rPr lang="ru-RU" dirty="0" smtClean="0"/>
              <a:t>Полностью потушить остров удалось только через восемь дней.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Documents and Settings\1\Рабочий стол\7v9tLm3CocU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772259">
            <a:off x="4139952" y="3284984"/>
            <a:ext cx="4680520" cy="3120347"/>
          </a:xfrm>
          <a:prstGeom prst="rect">
            <a:avLst/>
          </a:prstGeom>
          <a:noFill/>
        </p:spPr>
      </p:pic>
      <p:pic>
        <p:nvPicPr>
          <p:cNvPr id="2052" name="Picture 4" descr="C:\Documents and Settings\1\Рабочий стол\Ostrov-Mokryi-620x46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970173">
            <a:off x="269581" y="708294"/>
            <a:ext cx="4380133" cy="3285560"/>
          </a:xfrm>
          <a:prstGeom prst="rect">
            <a:avLst/>
          </a:prstGeom>
          <a:noFill/>
        </p:spPr>
      </p:pic>
      <p:pic>
        <p:nvPicPr>
          <p:cNvPr id="2053" name="Picture 5" descr="C:\Documents and Settings\1\Рабочий стол\animashki-ogon-205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6172200"/>
            <a:ext cx="952500" cy="685800"/>
          </a:xfrm>
          <a:prstGeom prst="rect">
            <a:avLst/>
          </a:prstGeom>
          <a:noFill/>
        </p:spPr>
      </p:pic>
      <p:pic>
        <p:nvPicPr>
          <p:cNvPr id="2054" name="Picture 6" descr="C:\Documents and Settings\1\Рабочий стол\animashki-ogon-167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1920" y="5013176"/>
            <a:ext cx="952500" cy="952500"/>
          </a:xfrm>
          <a:prstGeom prst="rect">
            <a:avLst/>
          </a:prstGeom>
          <a:noFill/>
        </p:spPr>
      </p:pic>
      <p:pic>
        <p:nvPicPr>
          <p:cNvPr id="2055" name="Picture 7" descr="C:\Documents and Settings\1\Рабочий стол\animashki-ogon-167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0773323">
            <a:off x="3522990" y="1122033"/>
            <a:ext cx="690757" cy="690757"/>
          </a:xfrm>
          <a:prstGeom prst="rect">
            <a:avLst/>
          </a:prstGeom>
          <a:noFill/>
        </p:spPr>
      </p:pic>
      <p:pic>
        <p:nvPicPr>
          <p:cNvPr id="12" name="Picture 5" descr="C:\Documents and Settings\1\Рабочий стол\animashki-ogon-205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39952" y="6172200"/>
            <a:ext cx="952500" cy="685800"/>
          </a:xfrm>
          <a:prstGeom prst="rect">
            <a:avLst/>
          </a:prstGeom>
          <a:noFill/>
        </p:spPr>
      </p:pic>
      <p:pic>
        <p:nvPicPr>
          <p:cNvPr id="13" name="Picture 5" descr="C:\Documents and Settings\1\Рабочий стол\animashki-ogon-205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6172200"/>
            <a:ext cx="952500" cy="685800"/>
          </a:xfrm>
          <a:prstGeom prst="rect">
            <a:avLst/>
          </a:prstGeom>
          <a:noFill/>
        </p:spPr>
      </p:pic>
      <p:pic>
        <p:nvPicPr>
          <p:cNvPr id="14" name="Picture 5" descr="C:\Documents and Settings\1\Рабочий стол\animashki-ogon-205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2160" y="6172200"/>
            <a:ext cx="952500" cy="685800"/>
          </a:xfrm>
          <a:prstGeom prst="rect">
            <a:avLst/>
          </a:prstGeom>
          <a:noFill/>
        </p:spPr>
      </p:pic>
      <p:pic>
        <p:nvPicPr>
          <p:cNvPr id="15" name="Picture 5" descr="C:\Documents and Settings\1\Рабочий стол\animashki-ogon-205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76256" y="6172200"/>
            <a:ext cx="952500" cy="685800"/>
          </a:xfrm>
          <a:prstGeom prst="rect">
            <a:avLst/>
          </a:prstGeom>
          <a:noFill/>
        </p:spPr>
      </p:pic>
      <p:pic>
        <p:nvPicPr>
          <p:cNvPr id="16" name="Picture 5" descr="C:\Documents and Settings\1\Рабочий стол\animashki-ogon-205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6172200"/>
            <a:ext cx="952500" cy="685800"/>
          </a:xfrm>
          <a:prstGeom prst="rect">
            <a:avLst/>
          </a:prstGeom>
          <a:noFill/>
        </p:spPr>
      </p:pic>
      <p:pic>
        <p:nvPicPr>
          <p:cNvPr id="17" name="Picture 5" descr="C:\Documents and Settings\1\Рабочий стол\animashki-ogon-205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640" y="6172200"/>
            <a:ext cx="952500" cy="685800"/>
          </a:xfrm>
          <a:prstGeom prst="rect">
            <a:avLst/>
          </a:prstGeom>
          <a:noFill/>
        </p:spPr>
      </p:pic>
      <p:pic>
        <p:nvPicPr>
          <p:cNvPr id="18" name="Picture 5" descr="C:\Documents and Settings\1\Рабочий стол\animashki-ogon-205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67744" y="6172200"/>
            <a:ext cx="952500" cy="685800"/>
          </a:xfrm>
          <a:prstGeom prst="rect">
            <a:avLst/>
          </a:prstGeom>
          <a:noFill/>
        </p:spPr>
      </p:pic>
      <p:pic>
        <p:nvPicPr>
          <p:cNvPr id="19" name="Picture 5" descr="C:\Documents and Settings\1\Рабочий стол\animashki-ogon-205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80528" y="6172200"/>
            <a:ext cx="952500" cy="685800"/>
          </a:xfrm>
          <a:prstGeom prst="rect">
            <a:avLst/>
          </a:prstGeom>
          <a:noFill/>
        </p:spPr>
      </p:pic>
      <p:pic>
        <p:nvPicPr>
          <p:cNvPr id="20" name="Picture 5" descr="C:\Documents and Settings\1\Рабочий стол\animashki-ogon-205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84368" y="6172200"/>
            <a:ext cx="952500" cy="685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Documents and Settings\1\Рабочий стол\Ostrov-Mokryi1-592x44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746155">
            <a:off x="4893105" y="1553576"/>
            <a:ext cx="3608832" cy="2706624"/>
          </a:xfrm>
          <a:prstGeom prst="rect">
            <a:avLst/>
          </a:prstGeom>
          <a:noFill/>
        </p:spPr>
      </p:pic>
      <p:pic>
        <p:nvPicPr>
          <p:cNvPr id="3075" name="Picture 3" descr="C:\Documents and Settings\1\Рабочий стол\Ostrov-Mokryi3-592x44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3501008"/>
            <a:ext cx="3608387" cy="2706687"/>
          </a:xfrm>
          <a:prstGeom prst="rect">
            <a:avLst/>
          </a:prstGeom>
          <a:noFill/>
        </p:spPr>
      </p:pic>
      <p:pic>
        <p:nvPicPr>
          <p:cNvPr id="3076" name="Picture 4" descr="C:\Documents and Settings\1\Рабочий стол\d6811bddfe012bb8b631888ea442c138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3928" y="5981700"/>
            <a:ext cx="1990725" cy="876300"/>
          </a:xfrm>
          <a:prstGeom prst="rect">
            <a:avLst/>
          </a:prstGeom>
          <a:noFill/>
        </p:spPr>
      </p:pic>
      <p:pic>
        <p:nvPicPr>
          <p:cNvPr id="7" name="Picture 4" descr="C:\Documents and Settings\1\Рабочий стол\d6811bddfe012bb8b631888ea442c138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6136" y="5981700"/>
            <a:ext cx="1990725" cy="876300"/>
          </a:xfrm>
          <a:prstGeom prst="rect">
            <a:avLst/>
          </a:prstGeom>
          <a:noFill/>
        </p:spPr>
      </p:pic>
      <p:pic>
        <p:nvPicPr>
          <p:cNvPr id="8" name="Picture 4" descr="C:\Documents and Settings\1\Рабочий стол\d6811bddfe012bb8b631888ea442c138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981700"/>
            <a:ext cx="1990725" cy="876300"/>
          </a:xfrm>
          <a:prstGeom prst="rect">
            <a:avLst/>
          </a:prstGeom>
          <a:noFill/>
        </p:spPr>
      </p:pic>
      <p:pic>
        <p:nvPicPr>
          <p:cNvPr id="9" name="Picture 4" descr="C:\Documents and Settings\1\Рабочий стол\d6811bddfe012bb8b631888ea442c138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79712" y="5981700"/>
            <a:ext cx="1990725" cy="876300"/>
          </a:xfrm>
          <a:prstGeom prst="rect">
            <a:avLst/>
          </a:prstGeom>
          <a:noFill/>
        </p:spPr>
      </p:pic>
      <p:pic>
        <p:nvPicPr>
          <p:cNvPr id="10" name="Picture 4" descr="C:\Documents and Settings\1\Рабочий стол\d6811bddfe012bb8b631888ea442c138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96336" y="5981700"/>
            <a:ext cx="1990725" cy="876300"/>
          </a:xfrm>
          <a:prstGeom prst="rect">
            <a:avLst/>
          </a:prstGeom>
          <a:noFill/>
        </p:spPr>
      </p:pic>
      <p:pic>
        <p:nvPicPr>
          <p:cNvPr id="3077" name="Picture 5" descr="C:\Documents and Settings\1\Рабочий стол\0f0c0a738879023bb19746e7c8007227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0318930">
            <a:off x="128634" y="1613228"/>
            <a:ext cx="3028962" cy="1833319"/>
          </a:xfrm>
          <a:prstGeom prst="rect">
            <a:avLst/>
          </a:prstGeom>
          <a:noFill/>
        </p:spPr>
      </p:pic>
      <p:pic>
        <p:nvPicPr>
          <p:cNvPr id="3078" name="Picture 6" descr="C:\Documents and Settings\1\Рабочий стол\0f0c0a738879023bb19746e7c8007227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380937">
            <a:off x="6460594" y="549055"/>
            <a:ext cx="2710336" cy="1640467"/>
          </a:xfrm>
          <a:prstGeom prst="rect">
            <a:avLst/>
          </a:prstGeom>
          <a:noFill/>
        </p:spPr>
      </p:pic>
      <p:pic>
        <p:nvPicPr>
          <p:cNvPr id="3079" name="Picture 7" descr="C:\Documents and Settings\1\Рабочий стол\0f0c0a738879023bb19746e7c8007227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3848" y="-74757"/>
            <a:ext cx="2239888" cy="13557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1\Рабочий стол\i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9532" y="4653136"/>
            <a:ext cx="2721471" cy="1814314"/>
          </a:xfrm>
          <a:prstGeom prst="rect">
            <a:avLst/>
          </a:prstGeom>
          <a:noFill/>
        </p:spPr>
      </p:pic>
      <p:pic>
        <p:nvPicPr>
          <p:cNvPr id="1027" name="Picture 3" descr="C:\Documents and Settings\1\Рабочий стол\BFnKr453XR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1022674"/>
            <a:ext cx="5184576" cy="3456384"/>
          </a:xfrm>
          <a:prstGeom prst="rect">
            <a:avLst/>
          </a:prstGeom>
          <a:noFill/>
        </p:spPr>
      </p:pic>
      <p:pic>
        <p:nvPicPr>
          <p:cNvPr id="1028" name="Picture 4" descr="C:\Documents and Settings\1\Рабочий стол\i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15883" y="4653136"/>
            <a:ext cx="2385053" cy="1788790"/>
          </a:xfrm>
          <a:prstGeom prst="rect">
            <a:avLst/>
          </a:prstGeom>
          <a:noFill/>
        </p:spPr>
      </p:pic>
      <p:pic>
        <p:nvPicPr>
          <p:cNvPr id="1029" name="Picture 5" descr="C:\Documents and Settings\1\Рабочий стол\i (1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64188" y="4725144"/>
            <a:ext cx="2613459" cy="1742306"/>
          </a:xfrm>
          <a:prstGeom prst="rect">
            <a:avLst/>
          </a:prstGeom>
          <a:noFill/>
        </p:spPr>
      </p:pic>
      <p:pic>
        <p:nvPicPr>
          <p:cNvPr id="1030" name="Picture 6" descr="C:\Documents and Settings\1\Рабочий стол\3f6883a28f07e5c46344653941ca38ad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95736" y="4005064"/>
            <a:ext cx="216144" cy="304428"/>
          </a:xfrm>
          <a:prstGeom prst="rect">
            <a:avLst/>
          </a:prstGeom>
          <a:noFill/>
        </p:spPr>
      </p:pic>
      <p:pic>
        <p:nvPicPr>
          <p:cNvPr id="1031" name="Picture 7" descr="C:\Documents and Settings\1\Рабочий стол\3f6883a28f07e5c46344653941ca38ad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92080" y="3212976"/>
            <a:ext cx="420647" cy="592460"/>
          </a:xfrm>
          <a:prstGeom prst="rect">
            <a:avLst/>
          </a:prstGeom>
          <a:noFill/>
        </p:spPr>
      </p:pic>
      <p:pic>
        <p:nvPicPr>
          <p:cNvPr id="13" name="Picture 6" descr="C:\Documents and Settings\1\Рабочий стол\3f6883a28f07e5c46344653941ca38ad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804248" y="4149080"/>
            <a:ext cx="165018" cy="2324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</a:t>
            </a:r>
            <a:r>
              <a:rPr lang="ru-RU" sz="6600" b="1" dirty="0" smtClean="0">
                <a:solidFill>
                  <a:srgbClr val="7030A0"/>
                </a:solidFill>
              </a:rPr>
              <a:t>ВОДНЫЙ  ПРИЧАЛ</a:t>
            </a:r>
            <a:endParaRPr lang="ru-RU" sz="6600" b="1" dirty="0">
              <a:solidFill>
                <a:srgbClr val="7030A0"/>
              </a:solidFill>
            </a:endParaRPr>
          </a:p>
        </p:txBody>
      </p:sp>
      <p:pic>
        <p:nvPicPr>
          <p:cNvPr id="4" name="Содержимое 3" descr="C:\Documents and Settings\1\Рабочий стол\8hFgbcEZjNY.jpg"/>
          <p:cNvPicPr>
            <a:picLocks noGrp="1"/>
          </p:cNvPicPr>
          <p:nvPr>
            <p:ph idx="1"/>
          </p:nvPr>
        </p:nvPicPr>
        <p:blipFill>
          <a:blip r:embed="rId2" cstate="print">
            <a:lum bright="10000"/>
          </a:blip>
          <a:srcRect r="2394" b="13054"/>
          <a:stretch>
            <a:fillRect/>
          </a:stretch>
        </p:blipFill>
        <p:spPr bwMode="auto">
          <a:xfrm>
            <a:off x="1115616" y="2420888"/>
            <a:ext cx="7128792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139952" y="414908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144016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</a:t>
            </a:r>
            <a:r>
              <a:rPr lang="ru-RU" b="1" dirty="0" smtClean="0">
                <a:solidFill>
                  <a:srgbClr val="0000CC"/>
                </a:solidFill>
              </a:rPr>
              <a:t>ПРАЗДНИК  ИВАНА  КУПАЛЫ  </a:t>
            </a:r>
            <a:br>
              <a:rPr lang="ru-RU" b="1" dirty="0" smtClean="0">
                <a:solidFill>
                  <a:srgbClr val="0000CC"/>
                </a:solidFill>
              </a:rPr>
            </a:br>
            <a:r>
              <a:rPr lang="ru-RU" b="1" dirty="0" smtClean="0">
                <a:solidFill>
                  <a:srgbClr val="0000CC"/>
                </a:solidFill>
              </a:rPr>
              <a:t>               В   СЕМЁНОВО                    </a:t>
            </a:r>
            <a:endParaRPr lang="ru-RU" b="1" dirty="0">
              <a:solidFill>
                <a:srgbClr val="0000CC"/>
              </a:solidFill>
            </a:endParaRPr>
          </a:p>
        </p:txBody>
      </p:sp>
      <p:pic>
        <p:nvPicPr>
          <p:cNvPr id="6146" name="Picture 2" descr="D:\копия\фото\Шала 2011\Ивана Купала Семёново\P706184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21055411">
            <a:off x="2045904" y="2038634"/>
            <a:ext cx="2612661" cy="1959496"/>
          </a:xfrm>
          <a:prstGeom prst="rect">
            <a:avLst/>
          </a:prstGeom>
          <a:noFill/>
        </p:spPr>
      </p:pic>
      <p:pic>
        <p:nvPicPr>
          <p:cNvPr id="6147" name="Picture 3" descr="D:\копия\фото\Шала 2011\Ивана Купала Семёново\P706184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755006">
            <a:off x="4914112" y="2632944"/>
            <a:ext cx="2842822" cy="2131990"/>
          </a:xfrm>
          <a:prstGeom prst="rect">
            <a:avLst/>
          </a:prstGeom>
          <a:noFill/>
        </p:spPr>
      </p:pic>
      <p:pic>
        <p:nvPicPr>
          <p:cNvPr id="6148" name="Picture 4" descr="D:\копия\фото\Шала 2011\Ивана Купала Семёново\P706184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912142">
            <a:off x="1671659" y="4301910"/>
            <a:ext cx="3036266" cy="2277065"/>
          </a:xfrm>
          <a:prstGeom prst="rect">
            <a:avLst/>
          </a:prstGeom>
          <a:noFill/>
        </p:spPr>
      </p:pic>
      <p:pic>
        <p:nvPicPr>
          <p:cNvPr id="5122" name="Picture 2" descr="C:\Documents and Settings\1\Рабочий стол\анимашки\image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91500" y="2708920"/>
            <a:ext cx="952500" cy="1143000"/>
          </a:xfrm>
          <a:prstGeom prst="rect">
            <a:avLst/>
          </a:prstGeom>
          <a:noFill/>
        </p:spPr>
      </p:pic>
      <p:pic>
        <p:nvPicPr>
          <p:cNvPr id="5123" name="Picture 3" descr="C:\Documents and Settings\1\Рабочий стол\анимашки\image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91500" y="4293096"/>
            <a:ext cx="952500" cy="1143000"/>
          </a:xfrm>
          <a:prstGeom prst="rect">
            <a:avLst/>
          </a:prstGeom>
          <a:noFill/>
        </p:spPr>
      </p:pic>
      <p:pic>
        <p:nvPicPr>
          <p:cNvPr id="5124" name="Picture 4" descr="C:\Documents and Settings\1\Рабочий стол\анимашки\image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91500" y="5715000"/>
            <a:ext cx="952500" cy="1143000"/>
          </a:xfrm>
          <a:prstGeom prst="rect">
            <a:avLst/>
          </a:prstGeom>
          <a:noFill/>
        </p:spPr>
      </p:pic>
      <p:pic>
        <p:nvPicPr>
          <p:cNvPr id="5125" name="Picture 5" descr="C:\Documents and Settings\1\Рабочий стол\анимашки\image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276872"/>
            <a:ext cx="952500" cy="1143000"/>
          </a:xfrm>
          <a:prstGeom prst="rect">
            <a:avLst/>
          </a:prstGeom>
          <a:noFill/>
        </p:spPr>
      </p:pic>
      <p:pic>
        <p:nvPicPr>
          <p:cNvPr id="5126" name="Picture 6" descr="C:\Documents and Settings\1\Рабочий стол\анимашки\image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124744"/>
            <a:ext cx="952500" cy="1070992"/>
          </a:xfrm>
          <a:prstGeom prst="rect">
            <a:avLst/>
          </a:prstGeom>
          <a:noFill/>
        </p:spPr>
      </p:pic>
      <p:pic>
        <p:nvPicPr>
          <p:cNvPr id="5127" name="Picture 7" descr="C:\Documents and Settings\1\Рабочий стол\анимашки\image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896297" cy="10755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4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26876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rgbClr val="FF0066"/>
                </a:solidFill>
              </a:rPr>
              <a:t>Лучший  работник   в  сфере культуры РЕСПУБЛИКИ КАРЕЛИЯ</a:t>
            </a:r>
            <a:br>
              <a:rPr lang="ru-RU" b="1" dirty="0" smtClean="0">
                <a:solidFill>
                  <a:srgbClr val="FF0066"/>
                </a:solidFill>
              </a:rPr>
            </a:br>
            <a:r>
              <a:rPr lang="ru-RU" b="1" dirty="0" smtClean="0">
                <a:solidFill>
                  <a:srgbClr val="FF0066"/>
                </a:solidFill>
              </a:rPr>
              <a:t>      Комлев  Николай  Петрович</a:t>
            </a:r>
            <a:endParaRPr lang="ru-RU" b="1" dirty="0">
              <a:solidFill>
                <a:srgbClr val="FF0066"/>
              </a:solidFill>
            </a:endParaRPr>
          </a:p>
        </p:txBody>
      </p:sp>
      <p:pic>
        <p:nvPicPr>
          <p:cNvPr id="4098" name="Picture 2" descr="C:\Documents and Settings\1\Рабочий стол\отчёт\2014-10-16 16-23-4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449494">
            <a:off x="4806654" y="3366905"/>
            <a:ext cx="3644776" cy="2733582"/>
          </a:xfrm>
          <a:prstGeom prst="rect">
            <a:avLst/>
          </a:prstGeom>
          <a:noFill/>
        </p:spPr>
      </p:pic>
      <p:pic>
        <p:nvPicPr>
          <p:cNvPr id="4100" name="Picture 4" descr="C:\Documents and Settings\1\Рабочий стол\отчёт\2014-09-30 07-00-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040034">
            <a:off x="507352" y="3267182"/>
            <a:ext cx="3673156" cy="27544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scene3d>
              <a:camera prst="isometricOffAxis1Right"/>
              <a:lightRig rig="threePt" dir="t"/>
            </a:scene3d>
          </a:bodyPr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87624" y="1988840"/>
            <a:ext cx="6965753" cy="258532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perspectiveLeft"/>
              <a:lightRig rig="brightRoom" dir="t"/>
            </a:scene3d>
            <a:sp3d extrusionH="57150" contourW="6350" prstMaterial="plastic">
              <a:bevelT w="20320" h="20320" prst="slop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err="1" smtClean="0">
                <a:ln/>
                <a:solidFill>
                  <a:schemeClr val="accent1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Шальское</a:t>
            </a:r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сельское </a:t>
            </a:r>
          </a:p>
          <a:p>
            <a:pPr algn="ctr"/>
            <a:r>
              <a:rPr lang="ru-RU" sz="5400" b="1" cap="all" dirty="0" smtClean="0">
                <a:ln/>
                <a:solidFill>
                  <a:schemeClr val="accent1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поселение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7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accel="100000" fill="hold">
                                          <p:stCondLst>
                                            <p:cond delay="27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055840"/>
          </a:xfrm>
        </p:spPr>
        <p:txBody>
          <a:bodyPr>
            <a:normAutofit/>
          </a:bodyPr>
          <a:lstStyle/>
          <a:p>
            <a:r>
              <a:rPr lang="ru-RU" dirty="0" smtClean="0"/>
              <a:t>п.Шальский                                                       2186 чел</a:t>
            </a:r>
          </a:p>
          <a:p>
            <a:r>
              <a:rPr lang="ru-RU" dirty="0" err="1" smtClean="0"/>
              <a:t>д.Теребовская</a:t>
            </a:r>
            <a:r>
              <a:rPr lang="ru-RU" dirty="0" smtClean="0"/>
              <a:t>                                                       24 чел</a:t>
            </a:r>
          </a:p>
          <a:p>
            <a:r>
              <a:rPr lang="ru-RU" dirty="0" smtClean="0"/>
              <a:t>д.Семеново                                                          198 чел</a:t>
            </a:r>
          </a:p>
          <a:p>
            <a:r>
              <a:rPr lang="ru-RU" dirty="0" err="1" smtClean="0"/>
              <a:t>д.Бочилово</a:t>
            </a:r>
            <a:r>
              <a:rPr lang="ru-RU" dirty="0" smtClean="0"/>
              <a:t>                                                            19  чел</a:t>
            </a:r>
          </a:p>
          <a:p>
            <a:r>
              <a:rPr lang="ru-RU" dirty="0" err="1" smtClean="0"/>
              <a:t>п.Бочилово</a:t>
            </a:r>
            <a:r>
              <a:rPr lang="ru-RU" dirty="0" smtClean="0"/>
              <a:t>                                                          612 чел</a:t>
            </a:r>
          </a:p>
          <a:p>
            <a:r>
              <a:rPr lang="ru-RU" dirty="0" err="1" smtClean="0"/>
              <a:t>д.Рогозинская</a:t>
            </a:r>
            <a:r>
              <a:rPr lang="ru-RU" dirty="0" smtClean="0"/>
              <a:t>                                                        2  чел</a:t>
            </a:r>
          </a:p>
          <a:p>
            <a:r>
              <a:rPr lang="ru-RU" dirty="0" err="1" smtClean="0"/>
              <a:t>п.Кашино</a:t>
            </a:r>
            <a:r>
              <a:rPr lang="ru-RU" dirty="0" smtClean="0"/>
              <a:t>                                                              85  чел</a:t>
            </a:r>
          </a:p>
          <a:p>
            <a:r>
              <a:rPr lang="ru-RU" dirty="0" err="1" smtClean="0"/>
              <a:t>д.Шалуха</a:t>
            </a:r>
            <a:r>
              <a:rPr lang="ru-RU" dirty="0" smtClean="0"/>
              <a:t>                                                                6  чел</a:t>
            </a:r>
          </a:p>
          <a:p>
            <a:r>
              <a:rPr lang="ru-RU" dirty="0" smtClean="0"/>
              <a:t>п.Нефтебаза                                                          19  чел</a:t>
            </a:r>
          </a:p>
          <a:p>
            <a:r>
              <a:rPr lang="ru-RU" b="1" dirty="0" smtClean="0"/>
              <a:t>ВСЕГО                                                                  3131 чел.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0"/>
                            </p:stCondLst>
                            <p:childTnLst>
                              <p:par>
                                <p:cTn id="4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8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0"/>
                            </p:stCondLst>
                            <p:childTnLst>
                              <p:par>
                                <p:cTn id="4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8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4000"/>
                            </p:stCondLst>
                            <p:childTnLst>
                              <p:par>
                                <p:cTn id="5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800" decel="100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6000"/>
                            </p:stCondLst>
                            <p:childTnLst>
                              <p:par>
                                <p:cTn id="6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800" decel="100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8000"/>
                            </p:stCondLst>
                            <p:childTnLst>
                              <p:par>
                                <p:cTn id="6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800" decel="100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F:\фотографии\Изображение 70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8781" y="882879"/>
            <a:ext cx="8033659" cy="53544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F:\фотографии\Изображение 24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6072" y="0"/>
            <a:ext cx="9330072" cy="70294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691680" y="3284984"/>
            <a:ext cx="4571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… ….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692696"/>
            <a:ext cx="8328307" cy="156966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ru-RU" sz="96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Безмолвие…..</a:t>
            </a:r>
            <a:endParaRPr lang="ru-RU" sz="96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Documents and Settings\1\Рабочий стол\отчёт\2014-09-30 07-44-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484784"/>
            <a:ext cx="6772275" cy="5078413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331640" y="188640"/>
            <a:ext cx="640213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МИТИНГ   ПОСВЯЩЁННЫЙ  </a:t>
            </a:r>
          </a:p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ОСВОБОЖДЕНИЮ   КАРЕЛИИ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" dur="3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3200" dirty="0" smtClean="0"/>
              <a:t>На территории  Шальского поселения проживает: </a:t>
            </a:r>
          </a:p>
          <a:p>
            <a:r>
              <a:rPr lang="ru-RU" sz="3200" dirty="0" smtClean="0"/>
              <a:t>Участников и инвалидов   ВОВ -   3      человека  </a:t>
            </a:r>
          </a:p>
          <a:p>
            <a:r>
              <a:rPr lang="ru-RU" sz="3200" dirty="0" smtClean="0"/>
              <a:t>  Тружеников тыла – 18 человек </a:t>
            </a:r>
          </a:p>
          <a:p>
            <a:r>
              <a:rPr lang="ru-RU" sz="3200" dirty="0" smtClean="0"/>
              <a:t>узники концлагерей - 2 человека ,</a:t>
            </a:r>
          </a:p>
          <a:p>
            <a:r>
              <a:rPr lang="ru-RU" sz="3200" dirty="0" smtClean="0"/>
              <a:t> жители блокадного Ленинграда  - 1 чел  </a:t>
            </a:r>
          </a:p>
          <a:p>
            <a:r>
              <a:rPr lang="ru-RU" sz="3200" dirty="0" smtClean="0"/>
              <a:t> Вдовы участников ВОВ         человека</a:t>
            </a:r>
            <a:endParaRPr lang="ru-RU" sz="3200" dirty="0"/>
          </a:p>
        </p:txBody>
      </p:sp>
      <p:pic>
        <p:nvPicPr>
          <p:cNvPr id="4098" name="Picture 2" descr="C:\Documents and Settings\1\Рабочий стол\i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620688"/>
            <a:ext cx="7992888" cy="933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916832"/>
            <a:ext cx="8229600" cy="4389120"/>
          </a:xfrm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sz="4000" b="1" dirty="0" smtClean="0">
                <a:solidFill>
                  <a:srgbClr val="0070C0"/>
                </a:solidFill>
              </a:rPr>
              <a:t>ЕЛИНА </a:t>
            </a:r>
            <a:r>
              <a:rPr lang="ru-RU" sz="4000" b="1" dirty="0" smtClean="0">
                <a:solidFill>
                  <a:srgbClr val="0070C0"/>
                </a:solidFill>
              </a:rPr>
              <a:t> АЛЕКСАНДРА  </a:t>
            </a:r>
            <a:endParaRPr lang="ru-RU" sz="4000" b="1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ru-RU" sz="4000" b="1" dirty="0" smtClean="0">
                <a:solidFill>
                  <a:srgbClr val="0070C0"/>
                </a:solidFill>
              </a:rPr>
              <a:t>           КУЗЬМИЧНА</a:t>
            </a:r>
          </a:p>
          <a:p>
            <a:pPr>
              <a:buNone/>
            </a:pPr>
            <a:r>
              <a:rPr lang="ru-RU" sz="4000" b="1" dirty="0" smtClean="0">
                <a:solidFill>
                  <a:srgbClr val="0070C0"/>
                </a:solidFill>
              </a:rPr>
              <a:t>                         99 лет  </a:t>
            </a:r>
          </a:p>
          <a:p>
            <a:pPr>
              <a:buNone/>
            </a:pPr>
            <a:r>
              <a:rPr lang="ru-RU" sz="4000" b="1" dirty="0" smtClean="0">
                <a:solidFill>
                  <a:srgbClr val="0070C0"/>
                </a:solidFill>
              </a:rPr>
              <a:t>             13  ноября 2014  года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692696"/>
            <a:ext cx="840557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  <a:reflection blurRad="12700" stA="28000" endPos="45000" dist="1000" dir="5400000" sy="-100000" algn="bl" rotWithShape="0"/>
                </a:effectLst>
              </a:rPr>
              <a:t>СТАРЕЙШИЕ  ЖИТЕЛИ </a:t>
            </a:r>
          </a:p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  <a:reflection blurRad="12700" stA="28000" endPos="45000" dist="1000" dir="5400000" sy="-100000" algn="bl" rotWithShape="0"/>
                </a:effectLst>
              </a:rPr>
              <a:t>ПОСЕЛЕНИЯ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099" name="Picture 3" descr="C:\Documents and Settings\1\Рабочий стол\анимашки\708306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566644">
            <a:off x="6261291" y="2412426"/>
            <a:ext cx="2418635" cy="3501008"/>
          </a:xfrm>
          <a:prstGeom prst="rect">
            <a:avLst/>
          </a:prstGeom>
          <a:noFill/>
        </p:spPr>
      </p:pic>
      <p:pic>
        <p:nvPicPr>
          <p:cNvPr id="7" name="Picture 3" descr="C:\Documents and Settings\1\Рабочий стол\анимашки\708306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800517">
            <a:off x="6815519" y="1140538"/>
            <a:ext cx="2418635" cy="3501008"/>
          </a:xfrm>
          <a:prstGeom prst="rect">
            <a:avLst/>
          </a:prstGeom>
          <a:noFill/>
        </p:spPr>
      </p:pic>
      <p:pic>
        <p:nvPicPr>
          <p:cNvPr id="8" name="Picture 3" descr="C:\Documents and Settings\1\Рабочий стол\анимашки\708306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785835">
            <a:off x="7097454" y="3657500"/>
            <a:ext cx="2418635" cy="35010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800" decel="100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80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:\2015\Елина\DSC_023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226205"/>
            <a:ext cx="4392488" cy="66317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688</TotalTime>
  <Words>214</Words>
  <Application>Microsoft Office PowerPoint</Application>
  <PresentationFormat>Экран (4:3)</PresentationFormat>
  <Paragraphs>45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          ПОЖАРНЫЙ  ПИРС</vt:lpstr>
      <vt:lpstr>        о. Мокрый потушен.    </vt:lpstr>
      <vt:lpstr>Слайд 14</vt:lpstr>
      <vt:lpstr>Слайд 15</vt:lpstr>
      <vt:lpstr>Слайд 16</vt:lpstr>
      <vt:lpstr>        ВОДНЫЙ  ПРИЧАЛ</vt:lpstr>
      <vt:lpstr>     ПРАЗДНИК  ИВАНА  КУПАЛЫ                  В   СЕМЁНОВО                    </vt:lpstr>
      <vt:lpstr>   Лучший  работник   в  сфере культуры РЕСПУБЛИКИ КАРЕЛИЯ       Комлев  Николай  Петрович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1</cp:lastModifiedBy>
  <cp:revision>74</cp:revision>
  <dcterms:modified xsi:type="dcterms:W3CDTF">2015-02-18T16:29:33Z</dcterms:modified>
</cp:coreProperties>
</file>